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72.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SUPLAWH ZEN MAW!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2"/>
            <a:ext cx="9144000" cy="2816517"/>
          </a:xfrm>
        </p:spPr>
        <p:txBody>
          <a:bodyPr>
            <a:normAutofit/>
          </a:bodyPr>
          <a:lstStyle/>
          <a:p>
            <a:r>
              <a:rPr lang="en-US" sz="3200" dirty="0"/>
              <a:t>Love Held Him to the Cross</a:t>
            </a:r>
          </a:p>
          <a:p>
            <a:r>
              <a:rPr lang="en-US" sz="3200" dirty="0" err="1"/>
              <a:t>Efesa</a:t>
            </a:r>
            <a:r>
              <a:rPr lang="en-US" sz="3200" dirty="0"/>
              <a:t> 5:2</a:t>
            </a:r>
          </a:p>
          <a:p>
            <a:r>
              <a:rPr lang="en-US" sz="3200" dirty="0"/>
              <a:t>Rupert Cravens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maw!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gemgam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khet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,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suplawh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(sum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maw!</a:t>
            </a:r>
          </a:p>
          <a:p>
            <a:pPr marL="0" indent="0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maw!).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phat den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a, a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hi.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hi)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Khualmi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vakthap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ka inn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ding hi.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 ding hi.)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72. HONG SUPLAWH ZEN MAW!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2018-10-11T03:54:19Z</dcterms:modified>
</cp:coreProperties>
</file>